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A110-6A35-450B-84BE-619BE2C0E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8FC25-E66B-4CAE-9276-C131462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94DA0-6D00-43D4-92EA-880458BF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D25E0-6A2E-4305-8304-878CBD78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85BB2-0254-4BA8-8590-7C111C02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A800-734B-4040-A2E6-5B777C86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4F256-5A1E-4AE6-806D-394A0E7FC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B068B-7136-4A91-A71F-A3CFD47B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6492-4FD9-43B9-8438-261921FD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C1D7B-1C09-4997-9BD2-F8A9E283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8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8DFC2-F43F-4D0A-A9F4-852983886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C688E-2FE4-4662-A560-D57A7E5E7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1578C-F644-4900-9EA7-0D5E3A10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B966D-38F4-4EB2-BBA1-21E0ACCD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A59F-96E6-4F0E-B20E-D21DD937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1361-F2B0-4CF9-B95F-C573F7BC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2C87-AD06-4946-8D0F-4DDCF79C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43B9-FF2D-4A83-8D59-D3D1E041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07DC1-3A5D-4769-9FC3-C002E0AF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D3AC8-9A1F-4C08-9B37-2F1545BC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076B-BBA1-41F0-A044-25154957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E0571-A4EA-4BA2-9F98-49E841315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8AC5B-02F8-4BBA-9E8D-06AABC54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B30B1-EE6E-4564-A88C-B802FA2A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564D7-F283-4F20-9EEC-2038881E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8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A343-2EB7-488F-B904-3FC23C99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3EF1-6246-4749-ABB7-BDD3BDAF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AC439-23C3-40FD-92BD-60ED0BC80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029EA-A123-4256-B4A5-44B3C675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FB074-B122-45F3-B898-2F280BA7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D36F8-90BE-4BB2-9093-FD06BEB1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8081-626C-4708-AECC-2CB61EE2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4D2DF-6D15-4048-B30D-7F024FB5A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69AEF-6EB7-4050-A13A-A7A706364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6ECB7-BEAA-41F6-949B-21FC0CDF1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E0604-07ED-4602-887A-E278924A3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89F9F-1138-4293-BE9A-CC6709C5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28D85-154D-4F6D-8E1D-3FDE9E2C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9D393-C943-4F9C-B94B-2BFF486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D2D4-F937-4881-A2E3-A5205742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2ED2-B1D4-4576-8C1D-58C01FCA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FA006-F9A2-4B95-9E77-293B600F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0184A-22CC-46A9-A56D-2494B45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6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82470-BF19-4128-87F2-94D27AB8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D9C02-CA5D-4015-A279-F08947C9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3C57C-733A-4474-8E4E-FEE80FD8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2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5378-D20F-4DD0-886C-2FD78F06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CB00-A90C-47C8-8842-C6676F8A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6B2E1-1A53-4142-8A6F-03FEA4D85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7DC64-4C40-4A43-A4AB-CA56A6B3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49885-8712-420B-8573-5D766624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73194-9ED5-4DBC-B98A-A1785CDA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43A9-9E27-45D1-ACD4-819FB686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74585-355E-4D65-9BF6-83CADA7A7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F5415-9994-4026-B1EE-DF4D1CC20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89B5A-68DE-42BD-88EC-4A911C1A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55905-1464-46D8-B9AC-C17F0435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DF457-3839-4988-ADB3-BCFDF208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2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9C342-8564-4AA3-AE8F-C70BD8BC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BCB10-A4A5-468D-90D9-E6E62709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B648F-2091-44E3-B0CD-FAE228CD0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EF30-4EEA-45B1-8E52-B5142B06D1AA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F6162-0519-4A62-85D4-4EC37C64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DF116-9E3E-457F-90ED-6B804834A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09A5-A745-47FF-BE10-1FC588FF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F33C1FB-5E85-4C91-83CF-AD4A3E615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8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, letter&#10;&#10;Description automatically generated">
            <a:extLst>
              <a:ext uri="{FF2B5EF4-FFF2-40B4-BE49-F238E27FC236}">
                <a16:creationId xmlns:a16="http://schemas.microsoft.com/office/drawing/2014/main" id="{905AE69A-ABD2-4C34-88CA-B30E88440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electronics, businesscard&#10;&#10;Description automatically generated">
            <a:extLst>
              <a:ext uri="{FF2B5EF4-FFF2-40B4-BE49-F238E27FC236}">
                <a16:creationId xmlns:a16="http://schemas.microsoft.com/office/drawing/2014/main" id="{0818CEEB-7546-4420-9EC1-FEFD2141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12188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63E2B-0F12-47FF-872D-BBE64863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Display Messaging</dc:title>
  <dc:subject/>
  <dc:creator>Kevin Lewis</dc:creator>
  <cp:keywords/>
  <dc:description/>
  <cp:lastModifiedBy>Sean Cunningham</cp:lastModifiedBy>
  <cp:revision>8</cp:revision>
  <dcterms:created xsi:type="dcterms:W3CDTF">2021-01-26T10:43:56Z</dcterms:created>
  <dcterms:modified xsi:type="dcterms:W3CDTF">2021-03-04T15:27:23Z</dcterms:modified>
  <cp:category/>
</cp:coreProperties>
</file>